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7E80E5-629C-4BE8-8FB4-A29C2175FF5D}" v="68" dt="2024-04-03T11:45:06.0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bubbles in the middle">
            <a:extLst>
              <a:ext uri="{FF2B5EF4-FFF2-40B4-BE49-F238E27FC236}">
                <a16:creationId xmlns:a16="http://schemas.microsoft.com/office/drawing/2014/main" id="{96232EB9-9CAC-AB95-B327-A49A82DC1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holding a phone&#10;&#10;Description automatically generated">
            <a:extLst>
              <a:ext uri="{FF2B5EF4-FFF2-40B4-BE49-F238E27FC236}">
                <a16:creationId xmlns:a16="http://schemas.microsoft.com/office/drawing/2014/main" id="{E2349448-B48A-3FBB-EB9F-F9D22A69D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956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table set for a banquet">
            <a:extLst>
              <a:ext uri="{FF2B5EF4-FFF2-40B4-BE49-F238E27FC236}">
                <a16:creationId xmlns:a16="http://schemas.microsoft.com/office/drawing/2014/main" id="{AF0021BD-C94B-AA26-E990-1296A6695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93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next to a ladder&#10;&#10;Description automatically generated">
            <a:extLst>
              <a:ext uri="{FF2B5EF4-FFF2-40B4-BE49-F238E27FC236}">
                <a16:creationId xmlns:a16="http://schemas.microsoft.com/office/drawing/2014/main" id="{97629D26-0890-F836-9535-AFB0784E7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077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CADB66-415D-5E8F-E586-232CB1FCA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89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website&#10;&#10;Description automatically generated">
            <a:extLst>
              <a:ext uri="{FF2B5EF4-FFF2-40B4-BE49-F238E27FC236}">
                <a16:creationId xmlns:a16="http://schemas.microsoft.com/office/drawing/2014/main" id="{844C84CC-EC03-8E78-65F2-658A21EEA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68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ell phone with text and a picture of flowers&#10;&#10;Description automatically generated">
            <a:extLst>
              <a:ext uri="{FF2B5EF4-FFF2-40B4-BE49-F238E27FC236}">
                <a16:creationId xmlns:a16="http://schemas.microsoft.com/office/drawing/2014/main" id="{32ED6FA6-72A2-A745-5B27-46E3B3804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107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set for a wedding">
            <a:extLst>
              <a:ext uri="{FF2B5EF4-FFF2-40B4-BE49-F238E27FC236}">
                <a16:creationId xmlns:a16="http://schemas.microsoft.com/office/drawing/2014/main" id="{CD2C8864-AFA1-7A35-3FC4-E5A2D2631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32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table set for a wedding&#10;&#10;Description automatically generated">
            <a:extLst>
              <a:ext uri="{FF2B5EF4-FFF2-40B4-BE49-F238E27FC236}">
                <a16:creationId xmlns:a16="http://schemas.microsoft.com/office/drawing/2014/main" id="{0C1049F9-CA8E-A8A0-B6EC-BC45D3D95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45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55</cp:revision>
  <dcterms:created xsi:type="dcterms:W3CDTF">2024-04-03T11:35:12Z</dcterms:created>
  <dcterms:modified xsi:type="dcterms:W3CDTF">2024-04-03T11:49:58Z</dcterms:modified>
</cp:coreProperties>
</file>

<file path=docProps/thumbnail.jpeg>
</file>